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59" r:id="rId3"/>
    <p:sldId id="265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BB239-A547-4709-840B-9F3D3477B135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12726-67C5-4D88-9D32-C48ED11C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8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7380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1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8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6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8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2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2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7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4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3834-B93E-4EE8-9995-53B1C7312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EEF5D-E187-4E07-9077-A3AD5475DA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7"/>
          <p:cNvGrpSpPr>
            <a:grpSpLocks/>
          </p:cNvGrpSpPr>
          <p:nvPr/>
        </p:nvGrpSpPr>
        <p:grpSpPr bwMode="auto">
          <a:xfrm>
            <a:off x="278989" y="188179"/>
            <a:ext cx="3284899" cy="2520741"/>
            <a:chOff x="240" y="-939"/>
            <a:chExt cx="2880" cy="2331"/>
          </a:xfrm>
        </p:grpSpPr>
        <p:graphicFrame>
          <p:nvGraphicFramePr>
            <p:cNvPr id="4199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7868063"/>
                </p:ext>
              </p:extLst>
            </p:nvPr>
          </p:nvGraphicFramePr>
          <p:xfrm>
            <a:off x="240" y="-939"/>
            <a:ext cx="2880" cy="2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Photo Editor Photo" r:id="rId4" imgW="4495238" imgH="3638095" progId="MSPhotoEd.3">
                    <p:embed/>
                  </p:oleObj>
                </mc:Choice>
                <mc:Fallback>
                  <p:oleObj name="Photo Editor Photo" r:id="rId4" imgW="4495238" imgH="363809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-939"/>
                          <a:ext cx="2880" cy="2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0261" name="Text Box 5"/>
            <p:cNvSpPr txBox="1">
              <a:spLocks noChangeArrowheads="1"/>
            </p:cNvSpPr>
            <p:nvPr/>
          </p:nvSpPr>
          <p:spPr bwMode="auto">
            <a:xfrm>
              <a:off x="279" y="638"/>
              <a:ext cx="284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Патрик </a:t>
              </a:r>
              <a:r>
                <a:rPr lang="ru-RU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Стептоу</a:t>
              </a:r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algn="r">
                <a:spcBef>
                  <a:spcPct val="50000"/>
                </a:spcBef>
                <a:defRPr/>
              </a:pPr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Роберт  Эдвардс</a:t>
              </a:r>
            </a:p>
          </p:txBody>
        </p:sp>
      </p:grp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412030"/>
              </p:ext>
            </p:extLst>
          </p:nvPr>
        </p:nvGraphicFramePr>
        <p:xfrm>
          <a:off x="294180" y="2924944"/>
          <a:ext cx="3135015" cy="214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Photo Editor Photo" r:id="rId6" imgW="4219048" imgH="4495238" progId="MSPhotoEd.3">
                  <p:embed/>
                </p:oleObj>
              </mc:Choice>
              <mc:Fallback>
                <p:oleObj name="Photo Editor Photo" r:id="rId6" imgW="4219048" imgH="44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5938"/>
                      <a:stretch>
                        <a:fillRect/>
                      </a:stretch>
                    </p:blipFill>
                    <p:spPr bwMode="auto">
                      <a:xfrm>
                        <a:off x="294180" y="2924944"/>
                        <a:ext cx="3135015" cy="2140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3" name="Text Box 7"/>
          <p:cNvSpPr txBox="1">
            <a:spLocks noChangeArrowheads="1"/>
          </p:cNvSpPr>
          <p:nvPr/>
        </p:nvSpPr>
        <p:spPr bwMode="auto">
          <a:xfrm>
            <a:off x="229180" y="4293096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Луиза Браун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816" y="5426908"/>
            <a:ext cx="5298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1978г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25 Июля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/ July 25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Oldham General Hospital, Oldham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UK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58180" y="465727"/>
            <a:ext cx="548582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25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Июля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/ July 25 </a:t>
            </a:r>
          </a:p>
          <a:p>
            <a:pPr algn="ctr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День ВРТ</a:t>
            </a: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/ </a:t>
            </a:r>
            <a:r>
              <a:rPr kumimoji="0" lang="ru-RU" alt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The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ART </a:t>
            </a:r>
            <a:r>
              <a:rPr kumimoji="0" lang="ru-RU" alt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Day</a:t>
            </a:r>
            <a:endParaRPr kumimoji="0" lang="en-US" alt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Suggestion for IFFS: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sz="4400" b="1" kern="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World  ART Day</a:t>
            </a:r>
            <a:endParaRPr kumimoji="0" lang="ru-RU" alt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60" y="265043"/>
            <a:ext cx="8795940" cy="24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В 2010 году Роберт Эдвардс</a:t>
            </a:r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 /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2010, Robert Edwards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nobeliat.ru/gallery/2010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1"/>
            <a:ext cx="3872814" cy="36357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52548" y="3016326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2017:</a:t>
            </a:r>
          </a:p>
          <a:p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6 млн детей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из пробирки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6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mln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“test tube babies”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73715"/>
              </p:ext>
            </p:extLst>
          </p:nvPr>
        </p:nvGraphicFramePr>
        <p:xfrm>
          <a:off x="1979712" y="0"/>
          <a:ext cx="499941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Документ" r:id="rId4" imgW="6487684" imgH="9252332" progId="Word.Document.12">
                  <p:embed/>
                </p:oleObj>
              </mc:Choice>
              <mc:Fallback>
                <p:oleObj name="Документ" r:id="rId4" imgW="6487684" imgH="92523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0"/>
                        <a:ext cx="499941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0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4938285" cy="698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3" imgW="3777942" imgH="5346481" progId="AcroExch.Document.DC">
                  <p:embed/>
                </p:oleObj>
              </mc:Choice>
              <mc:Fallback>
                <p:oleObj name="Acrobat Document" r:id="rId3" imgW="3777942" imgH="53464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938285" cy="6988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4048" y="404664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of important means to inform the society about current achievements in fertility treatment and it is also our gratitude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pioneers and patients who took the chance that finally brought to the excellent result.</a:t>
            </a:r>
          </a:p>
        </p:txBody>
      </p:sp>
    </p:spTree>
    <p:extLst>
      <p:ext uri="{BB962C8B-B14F-4D97-AF65-F5344CB8AC3E}">
        <p14:creationId xmlns:p14="http://schemas.microsoft.com/office/powerpoint/2010/main" val="23625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104</Words>
  <Application>Microsoft Office PowerPoint</Application>
  <PresentationFormat>Экран (4:3)</PresentationFormat>
  <Paragraphs>20</Paragraphs>
  <Slides>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1_Тема Office</vt:lpstr>
      <vt:lpstr>Photo Editor Photo</vt:lpstr>
      <vt:lpstr>Документ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Владислав Станиславович Корсак</cp:lastModifiedBy>
  <cp:revision>19</cp:revision>
  <dcterms:created xsi:type="dcterms:W3CDTF">2017-09-09T03:20:53Z</dcterms:created>
  <dcterms:modified xsi:type="dcterms:W3CDTF">2018-07-11T08:29:52Z</dcterms:modified>
</cp:coreProperties>
</file>